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603" y="438331"/>
            <a:ext cx="3008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Mrs. Carroll’s Class</a:t>
            </a:r>
          </a:p>
          <a:p>
            <a:pPr algn="ctr"/>
            <a:r>
              <a:rPr lang="en-US" sz="2400" dirty="0"/>
              <a:t>Classroom Newsletter</a:t>
            </a:r>
          </a:p>
          <a:p>
            <a:pPr algn="ctr"/>
            <a:r>
              <a:rPr lang="en-US" sz="2400" dirty="0" smtClean="0"/>
              <a:t>October 2-6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8354" y="2065198"/>
            <a:ext cx="23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Spelling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620" y="6828051"/>
            <a:ext cx="215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Story of the Week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6183" y="2030578"/>
            <a:ext cx="4449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Vocabulary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620" y="8908593"/>
            <a:ext cx="6028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Mrs. Elizabeth Carroll		Email address: Elizabeth.carroll@scottcounty.net </a:t>
            </a:r>
          </a:p>
          <a:p>
            <a:r>
              <a:rPr lang="en-US" sz="1200" dirty="0"/>
              <a:t>Robbins Elementary School 		Phone Number: (423)627-2435</a:t>
            </a:r>
          </a:p>
          <a:p>
            <a:endParaRPr lang="en-US" sz="1200" dirty="0"/>
          </a:p>
          <a:p>
            <a:r>
              <a:rPr lang="en-US" sz="1200" dirty="0" err="1" smtClean="0"/>
              <a:t>Website:www.elizabeth</a:t>
            </a:r>
            <a:r>
              <a:rPr lang="en-US" sz="1200" dirty="0" err="1" smtClean="0"/>
              <a:t>carroll.educatorpages.com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620" y="2430688"/>
            <a:ext cx="2134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 Spelling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30620" y="7197383"/>
            <a:ext cx="205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Story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9450" y="2430688"/>
            <a:ext cx="40671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 Vocabulary</a:t>
            </a:r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This week we will be focusing on writing skills.  There will be no vocabulary or spelling test this week.</a:t>
            </a:r>
            <a:endParaRPr lang="en-US" sz="1400" dirty="0"/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77311" y="7373552"/>
            <a:ext cx="215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Important Dates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9976" y="7709971"/>
            <a:ext cx="3676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October </a:t>
            </a:r>
            <a:r>
              <a:rPr lang="en-US" dirty="0" smtClean="0"/>
              <a:t>6: </a:t>
            </a:r>
            <a:r>
              <a:rPr lang="en-US" dirty="0"/>
              <a:t>End of the First 9 Weeks</a:t>
            </a:r>
          </a:p>
          <a:p>
            <a:pPr algn="ctr"/>
            <a:r>
              <a:rPr lang="en-US" dirty="0"/>
              <a:t>October </a:t>
            </a:r>
            <a:r>
              <a:rPr lang="en-US" dirty="0" smtClean="0"/>
              <a:t>9-13</a:t>
            </a:r>
            <a:r>
              <a:rPr lang="en-US" dirty="0" smtClean="0"/>
              <a:t>: </a:t>
            </a:r>
            <a:r>
              <a:rPr lang="en-US" dirty="0"/>
              <a:t>No School Fall Break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5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65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11</cp:revision>
  <dcterms:created xsi:type="dcterms:W3CDTF">2016-05-19T19:32:37Z</dcterms:created>
  <dcterms:modified xsi:type="dcterms:W3CDTF">2017-07-27T21:29:39Z</dcterms:modified>
</cp:coreProperties>
</file>